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340" r:id="rId6"/>
    <p:sldId id="261" r:id="rId7"/>
    <p:sldId id="263" r:id="rId8"/>
    <p:sldId id="264" r:id="rId9"/>
    <p:sldId id="265" r:id="rId10"/>
    <p:sldId id="343" r:id="rId11"/>
    <p:sldId id="344" r:id="rId12"/>
    <p:sldId id="345" r:id="rId13"/>
    <p:sldId id="346" r:id="rId14"/>
    <p:sldId id="325" r:id="rId15"/>
    <p:sldId id="269" r:id="rId16"/>
    <p:sldId id="270" r:id="rId17"/>
    <p:sldId id="272" r:id="rId18"/>
    <p:sldId id="347" r:id="rId19"/>
    <p:sldId id="348" r:id="rId20"/>
    <p:sldId id="349" r:id="rId21"/>
    <p:sldId id="327" r:id="rId22"/>
    <p:sldId id="342" r:id="rId23"/>
    <p:sldId id="280" r:id="rId24"/>
    <p:sldId id="279" r:id="rId25"/>
    <p:sldId id="281" r:id="rId26"/>
    <p:sldId id="282" r:id="rId27"/>
    <p:sldId id="283" r:id="rId28"/>
    <p:sldId id="284" r:id="rId29"/>
    <p:sldId id="296" r:id="rId30"/>
    <p:sldId id="285" r:id="rId31"/>
    <p:sldId id="289" r:id="rId32"/>
    <p:sldId id="290" r:id="rId33"/>
    <p:sldId id="294" r:id="rId34"/>
    <p:sldId id="329" r:id="rId35"/>
    <p:sldId id="323" r:id="rId36"/>
    <p:sldId id="361" r:id="rId37"/>
    <p:sldId id="338" r:id="rId38"/>
    <p:sldId id="350" r:id="rId39"/>
    <p:sldId id="351" r:id="rId40"/>
    <p:sldId id="352" r:id="rId41"/>
    <p:sldId id="353" r:id="rId42"/>
    <p:sldId id="354" r:id="rId43"/>
    <p:sldId id="355" r:id="rId44"/>
    <p:sldId id="356" r:id="rId45"/>
    <p:sldId id="357" r:id="rId46"/>
    <p:sldId id="358" r:id="rId47"/>
    <p:sldId id="359" r:id="rId48"/>
    <p:sldId id="360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87B50-DD83-49E5-B36A-C8D673BC4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7EE280-0913-4BBC-9609-10895A7F7E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DC044-073C-43A4-A47C-D0AB25648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70257-BCF5-45EF-AEB6-BDAD49789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7F999-8A32-4EF1-8DA6-1F3568A6D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47834"/>
      </p:ext>
    </p:extLst>
  </p:cSld>
  <p:clrMapOvr>
    <a:masterClrMapping/>
  </p:clrMapOvr>
  <p:transition spd="slow" advClick="0" advTm="5000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2E1AB-0FB2-4016-9190-5B8DF8061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FEDA90-DC8E-43D5-8FF6-DA8C83C6A8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6FA2D-9527-4213-8C01-3E6BC6E99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E4CA1-16A2-4F19-9823-662B4ADCD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83273-E8FF-4215-A02B-C281969A5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01730"/>
      </p:ext>
    </p:extLst>
  </p:cSld>
  <p:clrMapOvr>
    <a:masterClrMapping/>
  </p:clrMapOvr>
  <p:transition spd="slow" advClick="0" advTm="5000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9A88D7-3FCE-44C0-9E9D-B473E3BADB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5F0089-60DD-4D7C-A5DD-627D698F26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C080D-16FF-4A30-A936-E667C96A4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88002-594A-4D7C-8BD3-237FB9A1B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8427B-292B-4D57-98CC-12073B2B8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06972"/>
      </p:ext>
    </p:extLst>
  </p:cSld>
  <p:clrMapOvr>
    <a:masterClrMapping/>
  </p:clrMapOvr>
  <p:transition spd="slow" advClick="0" advTm="5000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EBB1A-60BD-4A78-AA8E-52E8B00E8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01FA9-0F06-43EF-8768-43BCE6004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21B01-D7CE-4673-86F8-F252075B2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49F73-F299-4048-B8FC-62BB8796A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4671E-7506-4857-9DCE-C32CC0F68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21703"/>
      </p:ext>
    </p:extLst>
  </p:cSld>
  <p:clrMapOvr>
    <a:masterClrMapping/>
  </p:clrMapOvr>
  <p:transition spd="slow" advClick="0" advTm="5000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83A7F-9F4E-4D09-B44F-3AB4F2F74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1C0EB1-6DC5-4ADF-B5AC-8A1A34A18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88BBD-52C3-42CE-A0E4-D5527851D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B839D-1163-4760-B23B-5C11427E0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4262C-2BA9-4EE2-9130-0B3D60163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75052"/>
      </p:ext>
    </p:extLst>
  </p:cSld>
  <p:clrMapOvr>
    <a:masterClrMapping/>
  </p:clrMapOvr>
  <p:transition spd="slow" advClick="0" advTm="5000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2511B-6E7E-4A01-8E28-F74902327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7D3EE-C28B-4974-9557-34D3FEE9F2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641B55-D253-4356-AC0B-7C2381498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08C4AA-5513-4347-B7A5-47BD70956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2490B-881E-4422-A0C9-B8AB27E42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085546-C90B-439B-812F-77EA7DA20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8844"/>
      </p:ext>
    </p:extLst>
  </p:cSld>
  <p:clrMapOvr>
    <a:masterClrMapping/>
  </p:clrMapOvr>
  <p:transition spd="slow" advClick="0" advTm="5000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3FD1D-2E21-488E-ABBB-4E0064650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D51C83-AAB7-4D35-8605-05ED86847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244210-3BDE-4913-83B7-5F05373FD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7A2A26-F6D3-4C51-8B04-3147691328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1FAB4-9480-466C-A1AC-1FD47548F8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B51D4-4BCD-4984-A338-922F9E7AA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FE2553-26E5-46EF-98C7-EBDA84CF2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C7A7BA-693B-4F96-9DBE-E57541744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54862"/>
      </p:ext>
    </p:extLst>
  </p:cSld>
  <p:clrMapOvr>
    <a:masterClrMapping/>
  </p:clrMapOvr>
  <p:transition spd="slow" advClick="0" advTm="5000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C668A-AB7A-4D69-BC3C-1725377A0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F80475-5D8D-44A9-8DE7-ECFA8DB29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4463DD-32B2-4CEF-8036-24B46CD49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EAF8B-AD4C-4637-B671-191A6FC61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05346"/>
      </p:ext>
    </p:extLst>
  </p:cSld>
  <p:clrMapOvr>
    <a:masterClrMapping/>
  </p:clrMapOvr>
  <p:transition spd="slow" advClick="0" advTm="5000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97EBE9-EE31-4109-B2D1-C4C76F7CA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F306A5-D94A-4BE5-850C-521183975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F3E5CB-8C6A-42D7-B0EC-B9BB29180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32039"/>
      </p:ext>
    </p:extLst>
  </p:cSld>
  <p:clrMapOvr>
    <a:masterClrMapping/>
  </p:clrMapOvr>
  <p:transition spd="slow" advClick="0" advTm="5000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99E41-DAD9-4592-9B08-9FCA79D67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90650-4C9A-4D3B-AB82-5FCF49FF5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9227B2-9B14-483E-A87F-7F239995F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F1DF0-130A-461B-963C-810F4E52F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396CF7-6F3A-42BB-820E-6CCCFA726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3152F6-649C-4F8D-A21A-3AD515E02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73544"/>
      </p:ext>
    </p:extLst>
  </p:cSld>
  <p:clrMapOvr>
    <a:masterClrMapping/>
  </p:clrMapOvr>
  <p:transition spd="slow" advClick="0" advTm="5000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5A2EE-185E-47BF-8493-43B580EFD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915F0F-5DB7-4DBD-822C-3C9A34729A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1F9CB4-C9A0-4304-877D-A42CD3F1D1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2C8AE-D321-4E70-8849-1E81B5FA7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2676F6-E540-489A-B106-6D40FD760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57F008-E767-4B69-B64C-8B92AC8EE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84300"/>
      </p:ext>
    </p:extLst>
  </p:cSld>
  <p:clrMapOvr>
    <a:masterClrMapping/>
  </p:clrMapOvr>
  <p:transition spd="slow" advClick="0" advTm="5000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87A762-2A65-45B5-BF7C-6AB8F38D9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14560-5C3E-4589-8EDF-225DA9998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85E3A-6CC0-4A09-8AFC-C8C2B21A71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BC628-4776-41EA-A621-2156FE2D06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D0DA4-4A5C-49ED-B1DF-E762B110DC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1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28D78851-88B4-BD49-1F41-916788125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589" y="-157162"/>
            <a:ext cx="12471399" cy="701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14543"/>
      </p:ext>
    </p:extLst>
  </p:cSld>
  <p:clrMapOvr>
    <a:masterClrMapping/>
  </p:clrMapOvr>
  <p:transition spd="slow" advClick="0" advTm="4000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74521921-F5BA-93E6-FEEB-CF2D17DEA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409"/>
            <a:ext cx="12191999" cy="714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63328"/>
      </p:ext>
    </p:extLst>
  </p:cSld>
  <p:clrMapOvr>
    <a:masterClrMapping/>
  </p:clrMapOvr>
  <p:transition spd="slow" advClick="0" advTm="5000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3AF38-B99F-9128-C2BC-B46507814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C54240-049D-53E5-4C8A-3E4BBF4EA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409"/>
            <a:ext cx="12191999" cy="714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498472"/>
      </p:ext>
    </p:extLst>
  </p:cSld>
  <p:clrMapOvr>
    <a:masterClrMapping/>
  </p:clrMapOvr>
  <p:transition spd="slow" advClick="0" advTm="5000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423B2-F3F7-4C36-5163-6CC67C096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white card&#10;&#10;AI-generated content may be incorrect.">
            <a:extLst>
              <a:ext uri="{FF2B5EF4-FFF2-40B4-BE49-F238E27FC236}">
                <a16:creationId xmlns:a16="http://schemas.microsoft.com/office/drawing/2014/main" id="{C4662260-FF30-F90B-D708-7AC50A089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266262"/>
      </p:ext>
    </p:extLst>
  </p:cSld>
  <p:clrMapOvr>
    <a:masterClrMapping/>
  </p:clrMapOvr>
  <p:transition spd="slow" advClick="0" advTm="5000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445F24-B213-845B-6F65-4C434926F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lue rectangular sign&#10;&#10;AI-generated content may be incorrect.">
            <a:extLst>
              <a:ext uri="{FF2B5EF4-FFF2-40B4-BE49-F238E27FC236}">
                <a16:creationId xmlns:a16="http://schemas.microsoft.com/office/drawing/2014/main" id="{C4B336C3-2F82-BC73-2FB1-22E4ADFF0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62353"/>
      </p:ext>
    </p:extLst>
  </p:cSld>
  <p:clrMapOvr>
    <a:masterClrMapping/>
  </p:clrMapOvr>
  <p:transition spd="slow" advClick="0" advTm="5000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247BC464-9A80-8309-3808-FD8F511B6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220596"/>
      </p:ext>
    </p:extLst>
  </p:cSld>
  <p:clrMapOvr>
    <a:masterClrMapping/>
  </p:clrMapOvr>
  <p:transition spd="slow" advClick="0" advTm="5000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E2D497E1-571D-0189-B9F1-79047B4CF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6162"/>
      </p:ext>
    </p:extLst>
  </p:cSld>
  <p:clrMapOvr>
    <a:masterClrMapping/>
  </p:clrMapOvr>
  <p:transition spd="slow" advClick="0" advTm="5000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hite card&#10;&#10;AI-generated content may be incorrect.">
            <a:extLst>
              <a:ext uri="{FF2B5EF4-FFF2-40B4-BE49-F238E27FC236}">
                <a16:creationId xmlns:a16="http://schemas.microsoft.com/office/drawing/2014/main" id="{6FF3ED08-8938-DCFC-A126-616E4D486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87791"/>
      </p:ext>
    </p:extLst>
  </p:cSld>
  <p:clrMapOvr>
    <a:masterClrMapping/>
  </p:clrMapOvr>
  <p:transition spd="slow" advClick="0" advTm="5000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usiness card&#10;&#10;AI-generated content may be incorrect.">
            <a:extLst>
              <a:ext uri="{FF2B5EF4-FFF2-40B4-BE49-F238E27FC236}">
                <a16:creationId xmlns:a16="http://schemas.microsoft.com/office/drawing/2014/main" id="{42BE79D5-C88F-5F56-F66E-2C95C9BD5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87622"/>
      </p:ext>
    </p:extLst>
  </p:cSld>
  <p:clrMapOvr>
    <a:masterClrMapping/>
  </p:clrMapOvr>
  <p:transition spd="slow" advClick="0" advTm="5000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021E4-B904-4194-5DC5-BB6BE7716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usiness card&#10;&#10;AI-generated content may be incorrect.">
            <a:extLst>
              <a:ext uri="{FF2B5EF4-FFF2-40B4-BE49-F238E27FC236}">
                <a16:creationId xmlns:a16="http://schemas.microsoft.com/office/drawing/2014/main" id="{BA5145DB-21CB-A7A9-65FF-28F03030C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37096"/>
      </p:ext>
    </p:extLst>
  </p:cSld>
  <p:clrMapOvr>
    <a:masterClrMapping/>
  </p:clrMapOvr>
  <p:transition spd="slow" advClick="0" advTm="5000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00B66-8CFC-8307-20F6-BC0DC12F0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ard&#10;&#10;AI-generated content may be incorrect.">
            <a:extLst>
              <a:ext uri="{FF2B5EF4-FFF2-40B4-BE49-F238E27FC236}">
                <a16:creationId xmlns:a16="http://schemas.microsoft.com/office/drawing/2014/main" id="{BC566C92-6F72-1706-3F3F-AA105CEFA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74227"/>
      </p:ext>
    </p:extLst>
  </p:cSld>
  <p:clrMapOvr>
    <a:masterClrMapping/>
  </p:clrMapOvr>
  <p:transition spd="slow" advClick="0" advTm="5000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hite card&#10;&#10;AI-generated content may be incorrect.">
            <a:extLst>
              <a:ext uri="{FF2B5EF4-FFF2-40B4-BE49-F238E27FC236}">
                <a16:creationId xmlns:a16="http://schemas.microsoft.com/office/drawing/2014/main" id="{5EDCED91-B345-E46F-E4A2-7A3D197CE1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838109"/>
      </p:ext>
    </p:extLst>
  </p:cSld>
  <p:clrMapOvr>
    <a:masterClrMapping/>
  </p:clrMapOvr>
  <p:transition spd="slow" advClick="0" advTm="5000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0EDC7-C271-9085-60F2-E157C2CFC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03F4BE27-F07E-AD97-FB99-1154F8FE9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23903"/>
      </p:ext>
    </p:extLst>
  </p:cSld>
  <p:clrMapOvr>
    <a:masterClrMapping/>
  </p:clrMapOvr>
  <p:transition spd="slow" advClick="0" advTm="5000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hite card&#10;&#10;AI-generated content may be incorrect.">
            <a:extLst>
              <a:ext uri="{FF2B5EF4-FFF2-40B4-BE49-F238E27FC236}">
                <a16:creationId xmlns:a16="http://schemas.microsoft.com/office/drawing/2014/main" id="{67F5402D-5B2C-88FE-1943-52AD31B6E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84624"/>
      </p:ext>
    </p:extLst>
  </p:cSld>
  <p:clrMapOvr>
    <a:masterClrMapping/>
  </p:clrMapOvr>
  <p:transition spd="slow" advClick="0" advTm="5000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logo&#10;&#10;AI-generated content may be incorrect.">
            <a:extLst>
              <a:ext uri="{FF2B5EF4-FFF2-40B4-BE49-F238E27FC236}">
                <a16:creationId xmlns:a16="http://schemas.microsoft.com/office/drawing/2014/main" id="{DF79FA2A-1777-6871-08C0-7808ADCED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39964"/>
      </p:ext>
    </p:extLst>
  </p:cSld>
  <p:clrMapOvr>
    <a:masterClrMapping/>
  </p:clrMapOvr>
  <p:transition spd="slow" advClick="0" advTm="5000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ard&#10;&#10;AI-generated content may be incorrect.">
            <a:extLst>
              <a:ext uri="{FF2B5EF4-FFF2-40B4-BE49-F238E27FC236}">
                <a16:creationId xmlns:a16="http://schemas.microsoft.com/office/drawing/2014/main" id="{2D13EA5D-6799-B268-9D81-90C5BDB73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25613"/>
      </p:ext>
    </p:extLst>
  </p:cSld>
  <p:clrMapOvr>
    <a:masterClrMapping/>
  </p:clrMapOvr>
  <p:transition spd="slow" advClick="0" advTm="5000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FBCC5986-21CA-F1C1-0FAF-C023D181E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31337"/>
      </p:ext>
    </p:extLst>
  </p:cSld>
  <p:clrMapOvr>
    <a:masterClrMapping/>
  </p:clrMapOvr>
  <p:transition spd="slow" advClick="0" advTm="5000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A9094B8F-8090-99A7-159E-A17E306ED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1717"/>
      </p:ext>
    </p:extLst>
  </p:cSld>
  <p:clrMapOvr>
    <a:masterClrMapping/>
  </p:clrMapOvr>
  <p:transition spd="slow" advClick="0" advTm="5000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ard&#10;&#10;AI-generated content may be incorrect.">
            <a:extLst>
              <a:ext uri="{FF2B5EF4-FFF2-40B4-BE49-F238E27FC236}">
                <a16:creationId xmlns:a16="http://schemas.microsoft.com/office/drawing/2014/main" id="{FEAE0ED6-02F2-870C-81A7-975D73E483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05564"/>
      </p:ext>
    </p:extLst>
  </p:cSld>
  <p:clrMapOvr>
    <a:masterClrMapping/>
  </p:clrMapOvr>
  <p:transition spd="slow" advClick="0" advTm="5000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usiness card&#10;&#10;AI-generated content may be incorrect.">
            <a:extLst>
              <a:ext uri="{FF2B5EF4-FFF2-40B4-BE49-F238E27FC236}">
                <a16:creationId xmlns:a16="http://schemas.microsoft.com/office/drawing/2014/main" id="{CA2B8263-1695-E13B-1395-5A3979BD1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70769"/>
      </p:ext>
    </p:extLst>
  </p:cSld>
  <p:clrMapOvr>
    <a:masterClrMapping/>
  </p:clrMapOvr>
  <p:transition spd="slow" advClick="0" advTm="5000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usiness card&#10;&#10;AI-generated content may be incorrect.">
            <a:extLst>
              <a:ext uri="{FF2B5EF4-FFF2-40B4-BE49-F238E27FC236}">
                <a16:creationId xmlns:a16="http://schemas.microsoft.com/office/drawing/2014/main" id="{DE4AFD8D-AED0-3AD8-216A-B775AD80B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84314"/>
      </p:ext>
    </p:extLst>
  </p:cSld>
  <p:clrMapOvr>
    <a:masterClrMapping/>
  </p:clrMapOvr>
  <p:transition spd="slow" advClick="0" advTm="5000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B31610AC-9242-A9AD-B701-4DBC2873A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19983"/>
      </p:ext>
    </p:extLst>
  </p:cSld>
  <p:clrMapOvr>
    <a:masterClrMapping/>
  </p:clrMapOvr>
  <p:transition spd="slow" advClick="0" advTm="5000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ign&#10;&#10;AI-generated content may be incorrect.">
            <a:extLst>
              <a:ext uri="{FF2B5EF4-FFF2-40B4-BE49-F238E27FC236}">
                <a16:creationId xmlns:a16="http://schemas.microsoft.com/office/drawing/2014/main" id="{6BDE3554-2235-AD71-8188-4B7C53A55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13" y="0"/>
            <a:ext cx="12192000" cy="714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21033"/>
      </p:ext>
    </p:extLst>
  </p:cSld>
  <p:clrMapOvr>
    <a:masterClrMapping/>
  </p:clrMapOvr>
  <p:transition spd="slow" advClick="0" advTm="5000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several logos&#10;&#10;AI-generated content may be incorrect.">
            <a:extLst>
              <a:ext uri="{FF2B5EF4-FFF2-40B4-BE49-F238E27FC236}">
                <a16:creationId xmlns:a16="http://schemas.microsoft.com/office/drawing/2014/main" id="{0CDB07EB-5881-BAD8-DBBA-F466110122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73862"/>
      </p:ext>
    </p:extLst>
  </p:cSld>
  <p:clrMapOvr>
    <a:masterClrMapping/>
  </p:clrMapOvr>
  <p:transition spd="slow" advClick="0" advTm="5000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4FF4EFD3-FEEF-DC60-707C-B719F3BA5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15238"/>
      </p:ext>
    </p:extLst>
  </p:cSld>
  <p:clrMapOvr>
    <a:masterClrMapping/>
  </p:clrMapOvr>
  <p:transition spd="slow" advClick="0" advTm="5000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hite card&#10;&#10;AI-generated content may be incorrect.">
            <a:extLst>
              <a:ext uri="{FF2B5EF4-FFF2-40B4-BE49-F238E27FC236}">
                <a16:creationId xmlns:a16="http://schemas.microsoft.com/office/drawing/2014/main" id="{A5D6C005-1890-2E4B-4F70-FDB2B4F07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961542"/>
      </p:ext>
    </p:extLst>
  </p:cSld>
  <p:clrMapOvr>
    <a:masterClrMapping/>
  </p:clrMapOvr>
  <p:transition spd="slow" advClick="0" advTm="5000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D6795F04-7F42-ED57-2DD4-521761ED4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97252"/>
      </p:ext>
    </p:extLst>
  </p:cSld>
  <p:clrMapOvr>
    <a:masterClrMapping/>
  </p:clrMapOvr>
  <p:transition spd="slow" advClick="0" advTm="5000"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some logos&#10;&#10;AI-generated content may be incorrect.">
            <a:extLst>
              <a:ext uri="{FF2B5EF4-FFF2-40B4-BE49-F238E27FC236}">
                <a16:creationId xmlns:a16="http://schemas.microsoft.com/office/drawing/2014/main" id="{00530B8A-6C22-FF13-49A5-0E4F7D18F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503781"/>
      </p:ext>
    </p:extLst>
  </p:cSld>
  <p:clrMapOvr>
    <a:masterClrMapping/>
  </p:clrMapOvr>
  <p:transition spd="slow" advClick="0" advTm="5000">
    <p:cov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logos on a white background&#10;&#10;AI-generated content may be incorrect.">
            <a:extLst>
              <a:ext uri="{FF2B5EF4-FFF2-40B4-BE49-F238E27FC236}">
                <a16:creationId xmlns:a16="http://schemas.microsoft.com/office/drawing/2014/main" id="{EC434CC5-AC6A-F216-479B-A4425D330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350772"/>
      </p:ext>
    </p:extLst>
  </p:cSld>
  <p:clrMapOvr>
    <a:masterClrMapping/>
  </p:clrMapOvr>
  <p:transition spd="slow" advClick="0" advTm="5000">
    <p:cove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business card&#10;&#10;AI-generated content may be incorrect.">
            <a:extLst>
              <a:ext uri="{FF2B5EF4-FFF2-40B4-BE49-F238E27FC236}">
                <a16:creationId xmlns:a16="http://schemas.microsoft.com/office/drawing/2014/main" id="{756BE693-26E1-B6A8-6B01-B450C6CF4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705" y="-371475"/>
            <a:ext cx="12955410" cy="760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769074"/>
      </p:ext>
    </p:extLst>
  </p:cSld>
  <p:clrMapOvr>
    <a:masterClrMapping/>
  </p:clrMapOvr>
  <p:transition spd="slow" advClick="0" advTm="5000">
    <p:cove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orange rectangular sign with text&#10;&#10;AI-generated content may be incorrect.">
            <a:extLst>
              <a:ext uri="{FF2B5EF4-FFF2-40B4-BE49-F238E27FC236}">
                <a16:creationId xmlns:a16="http://schemas.microsoft.com/office/drawing/2014/main" id="{B3B1F1D2-14E6-2F22-A80F-97060AD00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97240"/>
      </p:ext>
    </p:extLst>
  </p:cSld>
  <p:clrMapOvr>
    <a:masterClrMapping/>
  </p:clrMapOvr>
  <p:transition spd="slow" advClick="0" advTm="5000">
    <p:cove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08AF4B-0200-11D4-DB0C-09C3E6906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ose-up of a company logo&#10;&#10;AI-generated content may be incorrect.">
            <a:extLst>
              <a:ext uri="{FF2B5EF4-FFF2-40B4-BE49-F238E27FC236}">
                <a16:creationId xmlns:a16="http://schemas.microsoft.com/office/drawing/2014/main" id="{4EAEC5B6-6390-9791-5E03-43B7D93F1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700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466262"/>
      </p:ext>
    </p:extLst>
  </p:cSld>
  <p:clrMapOvr>
    <a:masterClrMapping/>
  </p:clrMapOvr>
  <p:transition spd="slow" advClick="0" advTm="5000">
    <p:cove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9223D-0A09-08AA-0D9E-EB1F8DAB4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ard&#10;&#10;AI-generated content may be incorrect.">
            <a:extLst>
              <a:ext uri="{FF2B5EF4-FFF2-40B4-BE49-F238E27FC236}">
                <a16:creationId xmlns:a16="http://schemas.microsoft.com/office/drawing/2014/main" id="{7183DCBE-8702-1FA1-9871-2356EC3E2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60780"/>
      </p:ext>
    </p:extLst>
  </p:cSld>
  <p:clrMapOvr>
    <a:masterClrMapping/>
  </p:clrMapOvr>
  <p:transition spd="slow" advClick="0" advTm="5000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3C303D33-E739-4BBC-247A-517CE6DB2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C52F6AB1-E6DE-AB33-F595-21B916C30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82080"/>
      </p:ext>
    </p:extLst>
  </p:cSld>
  <p:clrMapOvr>
    <a:masterClrMapping/>
  </p:clrMapOvr>
  <p:transition spd="slow" advClick="0" advTm="3000">
    <p:cove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FF6D6A-A470-F02E-9A13-E2A3BA2AA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several logos&#10;&#10;AI-generated content may be incorrect.">
            <a:extLst>
              <a:ext uri="{FF2B5EF4-FFF2-40B4-BE49-F238E27FC236}">
                <a16:creationId xmlns:a16="http://schemas.microsoft.com/office/drawing/2014/main" id="{58CF9AD9-2AAB-4622-5264-FD68A21CA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3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27709"/>
      </p:ext>
    </p:extLst>
  </p:cSld>
  <p:clrMapOvr>
    <a:masterClrMapping/>
  </p:clrMapOvr>
  <p:transition spd="slow" advClick="0" advTm="5000">
    <p:cove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7758D-0DBB-F026-FBFF-78191D0CB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25A962B6-BA06-AA9E-3E3D-8BDF761FD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42928"/>
      </p:ext>
    </p:extLst>
  </p:cSld>
  <p:clrMapOvr>
    <a:masterClrMapping/>
  </p:clrMapOvr>
  <p:transition spd="slow" advClick="0" advTm="5000">
    <p:cove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D25A42-3F68-1501-F1E3-E822AD38B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D2BEDA54-B399-AEEE-492D-BE373DDAD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260414"/>
      </p:ext>
    </p:extLst>
  </p:cSld>
  <p:clrMapOvr>
    <a:masterClrMapping/>
  </p:clrMapOvr>
  <p:transition spd="slow" advClick="0" advTm="5000">
    <p:cove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030042-B83B-6294-19A5-538C83C9C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for a company&#10;&#10;AI-generated content may be incorrect.">
            <a:extLst>
              <a:ext uri="{FF2B5EF4-FFF2-40B4-BE49-F238E27FC236}">
                <a16:creationId xmlns:a16="http://schemas.microsoft.com/office/drawing/2014/main" id="{9F5DD408-8C03-C188-06CD-0CACAD652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12073"/>
      </p:ext>
    </p:extLst>
  </p:cSld>
  <p:clrMapOvr>
    <a:masterClrMapping/>
  </p:clrMapOvr>
  <p:transition spd="slow" advClick="0" advTm="5000">
    <p:cove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1D4B47-1A44-7FF1-7213-9EDB52EAE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4D215528-F938-F966-02A8-779898473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03729"/>
      </p:ext>
    </p:extLst>
  </p:cSld>
  <p:clrMapOvr>
    <a:masterClrMapping/>
  </p:clrMapOvr>
  <p:transition spd="slow" advClick="0" advTm="5000">
    <p:cove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B57A34-DF90-5DA8-D59F-EA0696570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several logos&#10;&#10;AI-generated content may be incorrect.">
            <a:extLst>
              <a:ext uri="{FF2B5EF4-FFF2-40B4-BE49-F238E27FC236}">
                <a16:creationId xmlns:a16="http://schemas.microsoft.com/office/drawing/2014/main" id="{0ECE93FF-DDF6-0A25-47D1-D18A937D50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230329"/>
      </p:ext>
    </p:extLst>
  </p:cSld>
  <p:clrMapOvr>
    <a:masterClrMapping/>
  </p:clrMapOvr>
  <p:transition spd="slow" advClick="0" advTm="5000">
    <p:cover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B45F5-2CBB-FA67-EFEE-5227BA634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2A11940D-513E-B965-033C-7E3D72FDD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676262"/>
      </p:ext>
    </p:extLst>
  </p:cSld>
  <p:clrMapOvr>
    <a:masterClrMapping/>
  </p:clrMapOvr>
  <p:transition spd="slow" advClick="0" advTm="5000">
    <p:cove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4C3EDC-052F-6149-092E-0047B4EA7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3536F5B5-59C5-BD6C-4E70-AA88E2FB6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3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1668"/>
      </p:ext>
    </p:extLst>
  </p:cSld>
  <p:clrMapOvr>
    <a:masterClrMapping/>
  </p:clrMapOvr>
  <p:transition spd="slow" advClick="0" advTm="5000">
    <p:cover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1656EC-AC2B-56C8-0394-37C6817EA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02AF34BA-162E-24AA-9DF6-E08A51A79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31522"/>
      </p:ext>
    </p:extLst>
  </p:cSld>
  <p:clrMapOvr>
    <a:masterClrMapping/>
  </p:clrMapOvr>
  <p:transition spd="slow" advClick="0" advTm="5000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694FDCB8-769E-9510-396A-EFFD6DB8D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8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390547"/>
      </p:ext>
    </p:extLst>
  </p:cSld>
  <p:clrMapOvr>
    <a:masterClrMapping/>
  </p:clrMapOvr>
  <p:transition spd="slow" advClick="0" advTm="5000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e-up of a business card&#10;&#10;AI-generated content may be incorrect.">
            <a:extLst>
              <a:ext uri="{FF2B5EF4-FFF2-40B4-BE49-F238E27FC236}">
                <a16:creationId xmlns:a16="http://schemas.microsoft.com/office/drawing/2014/main" id="{456B4272-4B99-CBA7-030F-DB8927FA7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545"/>
            <a:ext cx="12192000" cy="714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36210"/>
      </p:ext>
    </p:extLst>
  </p:cSld>
  <p:clrMapOvr>
    <a:masterClrMapping/>
  </p:clrMapOvr>
  <p:transition spd="slow" advClick="0" advTm="5000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98DD1ECA-6208-CF31-0122-9C6AD84FB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57" y="-144411"/>
            <a:ext cx="12213757" cy="715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43503"/>
      </p:ext>
    </p:extLst>
  </p:cSld>
  <p:clrMapOvr>
    <a:masterClrMapping/>
  </p:clrMapOvr>
  <p:transition spd="slow" advClick="0" advTm="5000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e-up of a card&#10;&#10;AI-generated content may be incorrect.">
            <a:extLst>
              <a:ext uri="{FF2B5EF4-FFF2-40B4-BE49-F238E27FC236}">
                <a16:creationId xmlns:a16="http://schemas.microsoft.com/office/drawing/2014/main" id="{771D6611-5B93-2DE7-010E-978B19CDC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409"/>
            <a:ext cx="12191999" cy="714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61519"/>
      </p:ext>
    </p:extLst>
  </p:cSld>
  <p:clrMapOvr>
    <a:masterClrMapping/>
  </p:clrMapOvr>
  <p:transition spd="slow" advClick="0" advTm="5000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0541CE-82A1-3F36-CA51-151F9EDC4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409"/>
            <a:ext cx="12191999" cy="714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13343"/>
      </p:ext>
    </p:extLst>
  </p:cSld>
  <p:clrMapOvr>
    <a:masterClrMapping/>
  </p:clrMapOvr>
  <p:transition spd="slow" advClick="0" advTm="5000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0</Words>
  <Application>Microsoft Office PowerPoint</Application>
  <PresentationFormat>Widescreen</PresentationFormat>
  <Paragraphs>0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Koseluk</dc:creator>
  <cp:lastModifiedBy>Greg Koseluk</cp:lastModifiedBy>
  <cp:revision>70</cp:revision>
  <dcterms:created xsi:type="dcterms:W3CDTF">2017-10-04T18:30:35Z</dcterms:created>
  <dcterms:modified xsi:type="dcterms:W3CDTF">2025-10-16T17:16:01Z</dcterms:modified>
</cp:coreProperties>
</file>